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86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CA82"/>
    <a:srgbClr val="097770"/>
    <a:srgbClr val="E0CDBE"/>
    <a:srgbClr val="A9C0A6"/>
    <a:srgbClr val="FCF7EE"/>
    <a:srgbClr val="E3EAE2"/>
    <a:srgbClr val="FAF1DE"/>
    <a:srgbClr val="F7E8C9"/>
    <a:srgbClr val="BEFAF6"/>
    <a:srgbClr val="F8E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6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44" y="52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3FCB56A8-EC8D-F843-A667-3CEAD13E13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92302"/>
              </p:ext>
            </p:extLst>
          </p:nvPr>
        </p:nvGraphicFramePr>
        <p:xfrm>
          <a:off x="2047461" y="3816625"/>
          <a:ext cx="20296725" cy="8140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4181">
                  <a:extLst>
                    <a:ext uri="{9D8B030D-6E8A-4147-A177-3AD203B41FA5}">
                      <a16:colId xmlns:a16="http://schemas.microsoft.com/office/drawing/2014/main" val="2851696159"/>
                    </a:ext>
                  </a:extLst>
                </a:gridCol>
                <a:gridCol w="4744209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4683071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5795264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</a:tblGrid>
              <a:tr h="1356819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Develop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Your Title 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Your Title Two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ts val="4080"/>
                        </a:lnSpc>
                      </a:pPr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85598"/>
                  </a:ext>
                </a:extLst>
              </a:tr>
              <a:tr h="1356819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Analyze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1356819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Identify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1356819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Advertise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2800" b="0" i="0" dirty="0"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1356819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Authorize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b="0" i="0" dirty="0"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1356819">
                <a:tc>
                  <a:txBody>
                    <a:bodyPr/>
                    <a:lstStyle/>
                    <a:p>
                      <a:pPr algn="ctr"/>
                      <a:r>
                        <a:rPr lang="en-US" sz="2800" b="0" i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  <a:cs typeface="Lato Light" panose="020F0502020204030203" pitchFamily="34" charset="0"/>
                        </a:rPr>
                        <a:t>Prioritize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b="0" i="0" dirty="0"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  <p:grpSp>
        <p:nvGrpSpPr>
          <p:cNvPr id="57" name="Group 56">
            <a:extLst>
              <a:ext uri="{FF2B5EF4-FFF2-40B4-BE49-F238E27FC236}">
                <a16:creationId xmlns:a16="http://schemas.microsoft.com/office/drawing/2014/main" id="{803BBBC1-F174-564F-9320-DD2C25EA5424}"/>
              </a:ext>
            </a:extLst>
          </p:cNvPr>
          <p:cNvGrpSpPr/>
          <p:nvPr/>
        </p:nvGrpSpPr>
        <p:grpSpPr>
          <a:xfrm>
            <a:off x="17388987" y="4649982"/>
            <a:ext cx="4153539" cy="2737009"/>
            <a:chOff x="2197209" y="4655883"/>
            <a:chExt cx="4153539" cy="273700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CAB41792-012C-4F4E-8271-981A7359B3E6}"/>
                </a:ext>
              </a:extLst>
            </p:cNvPr>
            <p:cNvSpPr txBox="1"/>
            <p:nvPr/>
          </p:nvSpPr>
          <p:spPr>
            <a:xfrm>
              <a:off x="2197209" y="5249228"/>
              <a:ext cx="4153539" cy="2143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en-US" sz="28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6AA460F-3001-FF4B-BAC2-EA51AC16D071}"/>
                </a:ext>
              </a:extLst>
            </p:cNvPr>
            <p:cNvSpPr/>
            <p:nvPr/>
          </p:nvSpPr>
          <p:spPr>
            <a:xfrm>
              <a:off x="2197210" y="4655883"/>
              <a:ext cx="41535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Write Your Title</a:t>
              </a:r>
              <a:endParaRPr lang="en-US" sz="5400" dirty="0">
                <a:solidFill>
                  <a:schemeClr val="tx2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05F9776F-EF7C-674B-87CF-642DEFA19436}"/>
              </a:ext>
            </a:extLst>
          </p:cNvPr>
          <p:cNvGrpSpPr/>
          <p:nvPr/>
        </p:nvGrpSpPr>
        <p:grpSpPr>
          <a:xfrm>
            <a:off x="17388987" y="8768904"/>
            <a:ext cx="4153539" cy="2737009"/>
            <a:chOff x="2197209" y="4655883"/>
            <a:chExt cx="4153539" cy="2737009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5A849D29-3C20-BD4A-AE3B-20C460E5A317}"/>
                </a:ext>
              </a:extLst>
            </p:cNvPr>
            <p:cNvSpPr txBox="1"/>
            <p:nvPr/>
          </p:nvSpPr>
          <p:spPr>
            <a:xfrm>
              <a:off x="2197209" y="5249228"/>
              <a:ext cx="4153539" cy="2143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4080"/>
                </a:lnSpc>
              </a:pPr>
              <a:r>
                <a:rPr lang="en-US" sz="28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61F3094-9B84-0E41-B2BA-DAB487EF73C5}"/>
                </a:ext>
              </a:extLst>
            </p:cNvPr>
            <p:cNvSpPr/>
            <p:nvPr/>
          </p:nvSpPr>
          <p:spPr>
            <a:xfrm>
              <a:off x="2197210" y="4655883"/>
              <a:ext cx="41535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Montserrat" charset="0"/>
                </a:rPr>
                <a:t>Write Your Title</a:t>
              </a:r>
              <a:endParaRPr lang="en-US" sz="5400" dirty="0">
                <a:solidFill>
                  <a:schemeClr val="tx2"/>
                </a:solidFill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FA2640E-E0B9-7F4B-A747-AA154B83FD16}"/>
              </a:ext>
            </a:extLst>
          </p:cNvPr>
          <p:cNvGrpSpPr/>
          <p:nvPr/>
        </p:nvGrpSpPr>
        <p:grpSpPr>
          <a:xfrm rot="18900000">
            <a:off x="9221371" y="5677382"/>
            <a:ext cx="466852" cy="243950"/>
            <a:chOff x="8015577" y="5395974"/>
            <a:chExt cx="563273" cy="294334"/>
          </a:xfrm>
          <a:solidFill>
            <a:schemeClr val="accent5">
              <a:lumMod val="75000"/>
            </a:schemeClr>
          </a:solidFill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FD94F030-6896-B144-8D13-3A92C97BD226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F25685C8-4679-F84E-A385-A3864182A714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42C80F8-7379-F84C-BCCB-0C97EAA85D53}"/>
              </a:ext>
            </a:extLst>
          </p:cNvPr>
          <p:cNvGrpSpPr/>
          <p:nvPr/>
        </p:nvGrpSpPr>
        <p:grpSpPr>
          <a:xfrm rot="18900000">
            <a:off x="9221371" y="8350244"/>
            <a:ext cx="466852" cy="243950"/>
            <a:chOff x="8015577" y="5395974"/>
            <a:chExt cx="563273" cy="294334"/>
          </a:xfrm>
          <a:solidFill>
            <a:schemeClr val="accent5">
              <a:lumMod val="75000"/>
            </a:schemeClr>
          </a:solidFill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6E9C5D2-A3D6-B044-9679-BE9DA8847E69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921F3E72-29D6-D84C-83D9-2C515D6C98E7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AC84486-5C32-DE4B-8CD8-A2B73855EBC9}"/>
              </a:ext>
            </a:extLst>
          </p:cNvPr>
          <p:cNvGrpSpPr/>
          <p:nvPr/>
        </p:nvGrpSpPr>
        <p:grpSpPr>
          <a:xfrm rot="18900000">
            <a:off x="9221371" y="9721844"/>
            <a:ext cx="466852" cy="243950"/>
            <a:chOff x="8015577" y="5395974"/>
            <a:chExt cx="563273" cy="294334"/>
          </a:xfrm>
          <a:solidFill>
            <a:schemeClr val="accent5">
              <a:lumMod val="75000"/>
            </a:schemeClr>
          </a:solidFill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FEB0921D-5852-B048-8A0D-A046555231BE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3C5810A4-1FA4-6B40-9ADC-175D28D4CAB1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5D91ED4-27C6-9843-A4A4-1E43B86618B3}"/>
              </a:ext>
            </a:extLst>
          </p:cNvPr>
          <p:cNvGrpSpPr/>
          <p:nvPr/>
        </p:nvGrpSpPr>
        <p:grpSpPr>
          <a:xfrm rot="18900000">
            <a:off x="13969219" y="5677381"/>
            <a:ext cx="466852" cy="243950"/>
            <a:chOff x="8015577" y="5395974"/>
            <a:chExt cx="563273" cy="294334"/>
          </a:xfrm>
          <a:solidFill>
            <a:schemeClr val="accent5">
              <a:lumMod val="75000"/>
            </a:schemeClr>
          </a:solidFill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43E356B-D88C-C14F-96B2-F2DC28F64DAB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C82007C8-B15A-7B4E-8C13-E348207C15E8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1032593-0C46-C84F-B21E-106D29BEEB0F}"/>
              </a:ext>
            </a:extLst>
          </p:cNvPr>
          <p:cNvGrpSpPr/>
          <p:nvPr/>
        </p:nvGrpSpPr>
        <p:grpSpPr>
          <a:xfrm rot="18900000">
            <a:off x="13969220" y="6978642"/>
            <a:ext cx="466852" cy="243950"/>
            <a:chOff x="8015577" y="5395974"/>
            <a:chExt cx="563273" cy="294334"/>
          </a:xfrm>
          <a:solidFill>
            <a:schemeClr val="accent5">
              <a:lumMod val="75000"/>
            </a:schemeClr>
          </a:solidFill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FF46284-E7F3-3444-A9C5-2889738053C8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ABC9633D-3FCB-CB4F-B9FA-5F886DEC99F0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83C4BB2-4CD6-4846-ADBF-A25E6A5511C9}"/>
              </a:ext>
            </a:extLst>
          </p:cNvPr>
          <p:cNvGrpSpPr/>
          <p:nvPr/>
        </p:nvGrpSpPr>
        <p:grpSpPr>
          <a:xfrm rot="18900000">
            <a:off x="13969220" y="8350242"/>
            <a:ext cx="466852" cy="243950"/>
            <a:chOff x="8015577" y="5395974"/>
            <a:chExt cx="563273" cy="294334"/>
          </a:xfrm>
          <a:solidFill>
            <a:schemeClr val="accent5">
              <a:lumMod val="75000"/>
            </a:schemeClr>
          </a:solidFill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6FD98CB-5DC0-3A4E-8347-E1F426D85436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90C50E3-B3F6-4F43-9651-5503FE1DF607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C177EEA5-E457-D64A-858F-85798D987FA0}"/>
              </a:ext>
            </a:extLst>
          </p:cNvPr>
          <p:cNvGrpSpPr/>
          <p:nvPr/>
        </p:nvGrpSpPr>
        <p:grpSpPr>
          <a:xfrm rot="18900000">
            <a:off x="13969219" y="9686674"/>
            <a:ext cx="466852" cy="243950"/>
            <a:chOff x="8015577" y="5395974"/>
            <a:chExt cx="563273" cy="294334"/>
          </a:xfrm>
          <a:solidFill>
            <a:schemeClr val="accent5">
              <a:lumMod val="75000"/>
            </a:schemeClr>
          </a:solidFill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018F3F8D-16DE-494F-8319-6D3EAC1AF136}"/>
                </a:ext>
              </a:extLst>
            </p:cNvPr>
            <p:cNvSpPr/>
            <p:nvPr/>
          </p:nvSpPr>
          <p:spPr>
            <a:xfrm rot="5400000">
              <a:off x="7919955" y="5491789"/>
              <a:ext cx="294334" cy="1027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508C75B-84C3-8145-A70E-24D9CA87C97E}"/>
                </a:ext>
              </a:extLst>
            </p:cNvPr>
            <p:cNvSpPr/>
            <p:nvPr/>
          </p:nvSpPr>
          <p:spPr>
            <a:xfrm rot="10800000">
              <a:off x="8015577" y="5587968"/>
              <a:ext cx="563273" cy="1023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upo 349">
            <a:extLst>
              <a:ext uri="{FF2B5EF4-FFF2-40B4-BE49-F238E27FC236}">
                <a16:creationId xmlns:a16="http://schemas.microsoft.com/office/drawing/2014/main" id="{2C6E0896-FE4F-884E-B70F-36D5888496F8}"/>
              </a:ext>
            </a:extLst>
          </p:cNvPr>
          <p:cNvGrpSpPr/>
          <p:nvPr/>
        </p:nvGrpSpPr>
        <p:grpSpPr>
          <a:xfrm>
            <a:off x="2604052" y="675861"/>
            <a:ext cx="19105291" cy="2660980"/>
            <a:chOff x="2668308" y="861425"/>
            <a:chExt cx="19041035" cy="2479658"/>
          </a:xfrm>
        </p:grpSpPr>
        <p:sp>
          <p:nvSpPr>
            <p:cNvPr id="34" name="CuadroTexto 350">
              <a:extLst>
                <a:ext uri="{FF2B5EF4-FFF2-40B4-BE49-F238E27FC236}">
                  <a16:creationId xmlns:a16="http://schemas.microsoft.com/office/drawing/2014/main" id="{8EFEB158-2457-B044-A9C2-C113122B01E1}"/>
                </a:ext>
              </a:extLst>
            </p:cNvPr>
            <p:cNvSpPr txBox="1"/>
            <p:nvPr/>
          </p:nvSpPr>
          <p:spPr>
            <a:xfrm>
              <a:off x="6830307" y="861425"/>
              <a:ext cx="10717099" cy="12332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Gantt Charts Analysis</a:t>
              </a:r>
            </a:p>
          </p:txBody>
        </p:sp>
        <p:sp>
          <p:nvSpPr>
            <p:cNvPr id="35" name="CuadroTexto 351">
              <a:extLst>
                <a:ext uri="{FF2B5EF4-FFF2-40B4-BE49-F238E27FC236}">
                  <a16:creationId xmlns:a16="http://schemas.microsoft.com/office/drawing/2014/main" id="{28C4DCCA-E8F0-8046-9015-712C57C58F05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118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4232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 - 16 Light">
      <a:dk1>
        <a:srgbClr val="999999"/>
      </a:dk1>
      <a:lt1>
        <a:srgbClr val="FFFFFF"/>
      </a:lt1>
      <a:dk2>
        <a:srgbClr val="364556"/>
      </a:dk2>
      <a:lt2>
        <a:srgbClr val="FFFFFF"/>
      </a:lt2>
      <a:accent1>
        <a:srgbClr val="36597B"/>
      </a:accent1>
      <a:accent2>
        <a:srgbClr val="919098"/>
      </a:accent2>
      <a:accent3>
        <a:srgbClr val="009AA8"/>
      </a:accent3>
      <a:accent4>
        <a:srgbClr val="FE6653"/>
      </a:accent4>
      <a:accent5>
        <a:srgbClr val="A3D7D7"/>
      </a:accent5>
      <a:accent6>
        <a:srgbClr val="36597B"/>
      </a:accent6>
      <a:hlink>
        <a:srgbClr val="9FD368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111994</TotalTime>
  <Words>72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18396</cp:revision>
  <cp:lastPrinted>2022-04-20T05:20:27Z</cp:lastPrinted>
  <dcterms:created xsi:type="dcterms:W3CDTF">2014-11-12T21:47:38Z</dcterms:created>
  <dcterms:modified xsi:type="dcterms:W3CDTF">2022-04-20T06:56:34Z</dcterms:modified>
  <cp:category/>
</cp:coreProperties>
</file>